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76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7" r:id="rId22"/>
    <p:sldId id="278" r:id="rId23"/>
    <p:sldId id="283" r:id="rId24"/>
    <p:sldId id="284" r:id="rId25"/>
    <p:sldId id="285" r:id="rId26"/>
    <p:sldId id="286" r:id="rId27"/>
    <p:sldId id="287" r:id="rId28"/>
    <p:sldId id="279" r:id="rId29"/>
    <p:sldId id="280" r:id="rId30"/>
    <p:sldId id="288" r:id="rId31"/>
    <p:sldId id="281" r:id="rId32"/>
    <p:sldId id="289" r:id="rId33"/>
    <p:sldId id="291" r:id="rId34"/>
    <p:sldId id="301" r:id="rId35"/>
    <p:sldId id="292" r:id="rId36"/>
    <p:sldId id="293" r:id="rId37"/>
    <p:sldId id="294" r:id="rId38"/>
    <p:sldId id="295" r:id="rId39"/>
    <p:sldId id="298" r:id="rId40"/>
    <p:sldId id="296" r:id="rId41"/>
    <p:sldId id="297" r:id="rId42"/>
    <p:sldId id="299" r:id="rId43"/>
    <p:sldId id="300" r:id="rId44"/>
    <p:sldId id="290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985"/>
    <p:restoredTop sz="94694"/>
  </p:normalViewPr>
  <p:slideViewPr>
    <p:cSldViewPr snapToGrid="0">
      <p:cViewPr varScale="1">
        <p:scale>
          <a:sx n="117" d="100"/>
          <a:sy n="117" d="100"/>
        </p:scale>
        <p:origin x="165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2B63F-5F11-1278-6D04-7C882CB894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9C732BF-8DCC-5351-FFD6-E5CE229F53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B9537B-CBC5-9F17-9A45-40B97A228B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D3BDE-C72A-4449-893E-517485915A01}" type="datetimeFigureOut">
              <a:rPr lang="en-US" smtClean="0"/>
              <a:t>7/4/23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1FCA32-A385-7BFD-D8D8-24B2835425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926CD8-99DC-30AA-701F-71F820F25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184A2-57E1-C74F-A5D6-A8A536FDE1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5078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2E21F-2796-F8B8-A68C-ED8FC31F5F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E119F20-9EEF-C5C8-FDF7-090600A197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EA4BE0-7AAE-707C-CEDE-326C236B2E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D3BDE-C72A-4449-893E-517485915A01}" type="datetimeFigureOut">
              <a:rPr lang="en-US" smtClean="0"/>
              <a:t>7/4/23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023A74-C36F-0437-FAF4-F39C2DBD77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4EE664-2FC6-F67A-FE12-877989411D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184A2-57E1-C74F-A5D6-A8A536FDE1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2195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F9FC669-E984-7D55-FDAF-2B2FEC78E9D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82271FF-7F21-5E27-A106-908529E116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9B99CD-5B93-0F5D-96E8-03B7256789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D3BDE-C72A-4449-893E-517485915A01}" type="datetimeFigureOut">
              <a:rPr lang="en-US" smtClean="0"/>
              <a:t>7/4/23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5442B3-92E6-7CF7-5005-110ADD6D5B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75A506-E470-2E44-6083-6F379225BA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184A2-57E1-C74F-A5D6-A8A536FDE1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9415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1CC9C6-A990-BC8E-5B71-98E1E858F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3F0487-4D8A-EA04-6112-59D34C0975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1E7DA3-37AB-03E2-52DB-FC3879C767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D3BDE-C72A-4449-893E-517485915A01}" type="datetimeFigureOut">
              <a:rPr lang="en-US" smtClean="0"/>
              <a:t>7/4/23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B55CFB-57B1-D6FF-45BF-DF428A9094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32DF5F-3704-BA52-1B64-7E3A14D88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184A2-57E1-C74F-A5D6-A8A536FDE1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9628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D17F4-0A76-3B09-EEE1-45A2A2D79C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55C12F-4DC2-5501-4927-BDCA7466E3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79F378-BBFB-D7EB-B032-DAC5C8630D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D3BDE-C72A-4449-893E-517485915A01}" type="datetimeFigureOut">
              <a:rPr lang="en-US" smtClean="0"/>
              <a:t>7/4/23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6103B9-8C2A-2F1C-3454-50878241E5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A1D285-0669-225F-5B58-B7621794CE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184A2-57E1-C74F-A5D6-A8A536FDE1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04090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104A77-C9B1-0689-1A4B-79FB4DA69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196E0D-8D44-BAD4-139E-C49598CB680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D1598D-F2E6-9FCD-B486-5407B272D3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214065-1AAD-553F-F404-B52B6A967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D3BDE-C72A-4449-893E-517485915A01}" type="datetimeFigureOut">
              <a:rPr lang="en-US" smtClean="0"/>
              <a:t>7/4/23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954C06-FB92-5F2C-68C9-7F1BD7ABE1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57AD0B-84C0-2CBB-582C-55D7F08873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184A2-57E1-C74F-A5D6-A8A536FDE1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3025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627BF5-C444-5B4B-09ED-1ECAE68108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D1C197-BC2F-2BDC-8D40-8C296FA9D9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A932512-B08C-F2D4-A837-E3EF728893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9A3EA9-0326-4273-F702-CA035AA736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FE235AE-A775-353E-3CCC-825461BFEFA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F665A23-36E3-0E99-2E13-210B89D80D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D3BDE-C72A-4449-893E-517485915A01}" type="datetimeFigureOut">
              <a:rPr lang="en-US" smtClean="0"/>
              <a:t>7/4/23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507A757-949A-F2EE-F168-0BF2F39AE4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D6B4858-7DA3-3366-EE4C-93A4A69C6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184A2-57E1-C74F-A5D6-A8A536FDE1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8159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B0617-571F-6A0A-1978-40956DA83D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89B2857-644F-6D63-869B-318AF23A26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D3BDE-C72A-4449-893E-517485915A01}" type="datetimeFigureOut">
              <a:rPr lang="en-US" smtClean="0"/>
              <a:t>7/4/23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C220C5-09F1-198A-DAC8-BFA74D47A4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445F94-3E9D-2D63-8472-662DF0E182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184A2-57E1-C74F-A5D6-A8A536FDE1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1127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BAF55E9-9490-0B19-2195-AA9C5781C1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D3BDE-C72A-4449-893E-517485915A01}" type="datetimeFigureOut">
              <a:rPr lang="en-US" smtClean="0"/>
              <a:t>7/4/23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074DF97-0B98-7996-D9D5-0F9CFFDBE7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0F7B4D-3846-792A-228E-D1664E95A7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184A2-57E1-C74F-A5D6-A8A536FDE1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6315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E330BE-B4C5-12C6-C26C-6CBC92E227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6A20E7-973F-FA85-6513-7FFFAD7381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BEA7D8-D9A5-2BD5-4C55-B0D482C738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C89C12-7B6C-3A72-9093-931EA96E76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D3BDE-C72A-4449-893E-517485915A01}" type="datetimeFigureOut">
              <a:rPr lang="en-US" smtClean="0"/>
              <a:t>7/4/23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AE7992-140E-43A2-E10F-8094F7A2EA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3A312D-C942-EE16-5765-91BE46ECF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184A2-57E1-C74F-A5D6-A8A536FDE1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1431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7CFC6E-BD8D-FD28-EE45-8D9C337C3E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995B38B-ABD4-1354-E51F-4FCA022E6B6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A1A44D7-B641-474E-2D61-530481E61D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FFD165-0AE2-5876-8900-335DFD1D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D3BDE-C72A-4449-893E-517485915A01}" type="datetimeFigureOut">
              <a:rPr lang="en-US" smtClean="0"/>
              <a:t>7/4/23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FAF300-F872-366E-186C-1EAB4FC979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B0A7AB-5203-CCFE-976A-54246C68BC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184A2-57E1-C74F-A5D6-A8A536FDE1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24327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AD42F42-4F0D-DBFC-60A7-1C035E2E2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1671D8-977D-F182-CDE8-E8EB954093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ED46DE-BAA5-6D16-0C2C-FA93551BA0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BD3BDE-C72A-4449-893E-517485915A01}" type="datetimeFigureOut">
              <a:rPr lang="en-US" smtClean="0"/>
              <a:t>7/4/23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66C9CB-A62C-A184-A4CF-0974EE3CF1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2D151B-0CE4-D40A-C652-CF66757585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C184A2-57E1-C74F-A5D6-A8A536FDE1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988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78919F0-E004-FB70-546B-34BA211DB6FC}"/>
              </a:ext>
            </a:extLst>
          </p:cNvPr>
          <p:cNvSpPr txBox="1"/>
          <p:nvPr/>
        </p:nvSpPr>
        <p:spPr>
          <a:xfrm>
            <a:off x="1175657" y="696684"/>
            <a:ext cx="984068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/>
              <a:t>NORAMALISSASI BASIS DATA</a:t>
            </a:r>
          </a:p>
        </p:txBody>
      </p:sp>
    </p:spTree>
    <p:extLst>
      <p:ext uri="{BB962C8B-B14F-4D97-AF65-F5344CB8AC3E}">
        <p14:creationId xmlns:p14="http://schemas.microsoft.com/office/powerpoint/2010/main" val="20375051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7330D22-34A2-018B-5D5B-5FBD2BCC71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764510"/>
            <a:ext cx="7772400" cy="5328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2022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2C14489-7FB3-7675-416F-04D8932473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606331"/>
            <a:ext cx="7772400" cy="5645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2752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3FD44D0-FD6F-94AC-7BC8-725FA61D28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719039"/>
            <a:ext cx="7772400" cy="5419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3111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0E98576-E738-17E1-4B76-D244C1548E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103124"/>
            <a:ext cx="7772400" cy="4651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766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6E1C41F-95F3-BA09-097B-FE02BED8E0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731861"/>
            <a:ext cx="7772400" cy="5394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6000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8D42E80-D770-479F-DD94-C2A71EC9DE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688880"/>
            <a:ext cx="7772400" cy="548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5650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CA051E6-B5DA-9298-809A-3A46D24588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304964"/>
            <a:ext cx="7772400" cy="4248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671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9283B96-5463-BC63-ECCB-F3112F0B2F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466273"/>
            <a:ext cx="7772400" cy="3925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2200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5E4002F-D695-01E9-6901-F79119E34B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262545"/>
            <a:ext cx="7772400" cy="2332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4801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FE8BD78-8807-3DAA-F26D-C252CE1C05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860439"/>
            <a:ext cx="7772400" cy="5137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1898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89F7395-223D-9DAE-F901-41A87EED09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683701"/>
            <a:ext cx="7772400" cy="3490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844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B59A7CE-8664-51BD-16D0-7B1B737BE0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514350"/>
            <a:ext cx="7772400" cy="582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7395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9FF74AB-26EA-3EFB-0181-2931AC2154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718887"/>
            <a:ext cx="7772400" cy="5420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8731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071E8DF-EAA5-930C-7C0A-FB72E5F4C3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1100" y="1123950"/>
            <a:ext cx="7289800" cy="461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3794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102E458-F5B0-9DC8-4833-80323E6697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6425" y="257175"/>
            <a:ext cx="5384800" cy="27432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15E36C2-F8D6-54E7-012D-FA381E78BA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8175" y="3800476"/>
            <a:ext cx="5321300" cy="165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1513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B75EE8F-A0B9-BE25-4189-84DF74C1EF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0" y="215900"/>
            <a:ext cx="5334000" cy="32131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47980B0-82A4-9C56-0C81-2D49FD3C6D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7750" y="3600450"/>
            <a:ext cx="5016500" cy="226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214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42BDB12-06BE-FB47-3DE2-F69A52E066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8850" y="2082800"/>
            <a:ext cx="5194300" cy="269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7744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E617E64-FCE9-52BE-C0DE-3D80FCF154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0450" y="1435100"/>
            <a:ext cx="4991100" cy="398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2057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491F927-495D-F7E8-13FA-50F23137A0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569740"/>
            <a:ext cx="7772400" cy="1718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3159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246B567-CE5B-29D4-CDD9-834E387FBF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655961"/>
            <a:ext cx="7772400" cy="1546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4608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21693DE-434B-3511-B29E-715A9A4AB6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639580"/>
            <a:ext cx="7772400" cy="3578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7473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1F8A54D-FD72-6F3D-C5FF-6C76EA2B47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783704"/>
            <a:ext cx="7772400" cy="3290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5808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21693DE-434B-3511-B29E-715A9A4AB6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639580"/>
            <a:ext cx="7772400" cy="3578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5853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619C7C0-9CEC-AE89-CECC-4F4D26690C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747950"/>
            <a:ext cx="7772400" cy="136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9478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B9ECE84-1FDD-7503-DE18-03701A8360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984213"/>
            <a:ext cx="7772400" cy="88957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71FB584-D272-66DC-E4FF-B96EE82941F3}"/>
              </a:ext>
            </a:extLst>
          </p:cNvPr>
          <p:cNvSpPr txBox="1"/>
          <p:nvPr/>
        </p:nvSpPr>
        <p:spPr>
          <a:xfrm>
            <a:off x="1866900" y="1600200"/>
            <a:ext cx="422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Normal 3</a:t>
            </a:r>
          </a:p>
        </p:txBody>
      </p:sp>
    </p:spTree>
    <p:extLst>
      <p:ext uri="{BB962C8B-B14F-4D97-AF65-F5344CB8AC3E}">
        <p14:creationId xmlns:p14="http://schemas.microsoft.com/office/powerpoint/2010/main" val="38060488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3F3036C-DA0A-C517-0E50-4D372AAF98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4000" y="1231900"/>
            <a:ext cx="6604000" cy="439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3456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41F29FA-3154-41BF-3C1F-2C573F3B7B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9050" y="958850"/>
            <a:ext cx="7073900" cy="494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9322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21DF099-916C-4900-8F9B-013D2F76FE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738072"/>
            <a:ext cx="7772400" cy="5381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9313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37EAAED-F0F5-A40D-8AF6-A6164A6D10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5400" y="863600"/>
            <a:ext cx="7061200" cy="513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70895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2AB226A-3A5A-5B3F-5732-38D8AD030D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7750" y="1397000"/>
            <a:ext cx="75565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32175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6EE847C-5076-AD33-9A27-D7CAE92F25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592449"/>
            <a:ext cx="7772400" cy="5673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82181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A8AFF5D-96AF-03E4-044E-1ABFDF9857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939800"/>
            <a:ext cx="7772400" cy="497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9829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DCBE71D-7611-ED61-D2D2-911F761080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284273"/>
            <a:ext cx="7772400" cy="2289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32687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25FEF16-2D05-8051-AB96-6F19D70FBE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613177"/>
            <a:ext cx="7772400" cy="5631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72540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FF5C0EC-42F2-9F61-234D-D80EBD0AB1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579933"/>
            <a:ext cx="7772400" cy="5698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3895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8446831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816159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973074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C216C9C-B7E5-706A-2CBE-3F58F2CE91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475282"/>
            <a:ext cx="7772400" cy="3907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732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A14B1C9-0C22-417C-9F22-7F357568D0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409354"/>
            <a:ext cx="7772400" cy="4039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2973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A15E6C0-38C8-DE5C-0B55-32E06E9CED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755765"/>
            <a:ext cx="7772400" cy="5346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746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387A022-3229-7DA9-B1AD-405FCFD0BB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623968"/>
            <a:ext cx="7772400" cy="5610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9264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9A0F133-BE4B-9B9B-92A1-FF22A30508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6800" y="457200"/>
            <a:ext cx="49784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260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</TotalTime>
  <Words>5</Words>
  <Application>Microsoft Macintosh PowerPoint</Application>
  <PresentationFormat>Widescreen</PresentationFormat>
  <Paragraphs>2</Paragraphs>
  <Slides>44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natpetsip</dc:creator>
  <cp:lastModifiedBy>natpetsip</cp:lastModifiedBy>
  <cp:revision>4</cp:revision>
  <dcterms:created xsi:type="dcterms:W3CDTF">2023-07-04T13:55:03Z</dcterms:created>
  <dcterms:modified xsi:type="dcterms:W3CDTF">2023-07-04T15:57:17Z</dcterms:modified>
</cp:coreProperties>
</file>